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8" r:id="rId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08B453-89F1-4FD4-959B-CACE44B2FF0A}" type="datetimeFigureOut">
              <a:rPr lang="hr-HR" smtClean="0"/>
              <a:t>2.4.2021.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75615-0FE4-4853-B1F3-65DBBCCF1334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529AD-9C97-4C0D-9E3A-1F424D8DE98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AC69699-7366-4C81-ADC1-F9FBB2CDC6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B3F02D-1B5E-4AF1-9DEA-93DE35346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51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http://asamatteroffaith.com/wp-content/uploads/2016/07/Pra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0066" y="0"/>
            <a:ext cx="920406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17B66095-6297-437C-AECF-6532AC352E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568" y="-4367"/>
            <a:ext cx="10218634" cy="686236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C:\Users\korisnik\Desktop\Presvet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68560" y="0"/>
            <a:ext cx="1029504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C:\Users\korisnik\Desktop\Dan Gospodnji - pripreme\pexels-photo-18934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56593" y="0"/>
            <a:ext cx="1028699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korisnik</dc:creator>
  <cp:lastModifiedBy>Vlatko</cp:lastModifiedBy>
  <cp:revision>5</cp:revision>
  <dcterms:created xsi:type="dcterms:W3CDTF">2018-01-18T12:33:10Z</dcterms:created>
  <dcterms:modified xsi:type="dcterms:W3CDTF">2021-04-01T23:40:18Z</dcterms:modified>
</cp:coreProperties>
</file>